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ontserrat" panose="00000500000000000000" pitchFamily="2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E3F"/>
    <a:srgbClr val="282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677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Ведущие Производители СУБД и их Продукты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Обзор ключевых игроков на рынке систем управления базами данных. Краткий анализ популярных СУБД и их особенностей.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7B7DEA8-F5D7-6082-23C4-5E035DE5251A}"/>
              </a:ext>
            </a:extLst>
          </p:cNvPr>
          <p:cNvSpPr/>
          <p:nvPr/>
        </p:nvSpPr>
        <p:spPr>
          <a:xfrm>
            <a:off x="12801600" y="7605656"/>
            <a:ext cx="1828800" cy="623944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noFill/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670" y="2127478"/>
            <a:ext cx="6203860" cy="34897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48395"/>
            <a:ext cx="5670590" cy="708779"/>
          </a:xfrm>
          <a:prstGeom prst="rect">
            <a:avLst/>
          </a:prstGeom>
          <a:solidFill>
            <a:srgbClr val="090E3F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Oracle Database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497336"/>
            <a:ext cx="3664863" cy="2749987"/>
          </a:xfrm>
          <a:prstGeom prst="roundRect">
            <a:avLst>
              <a:gd name="adj" fmla="val 3464"/>
            </a:avLst>
          </a:prstGeom>
          <a:solidFill>
            <a:srgbClr val="282D5E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27241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Мощность и Масштабируемость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568898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Поддержка большого числа платформ и высоконагруженных систем.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497336"/>
            <a:ext cx="3664863" cy="2749987"/>
          </a:xfrm>
          <a:prstGeom prst="roundRect">
            <a:avLst>
              <a:gd name="adj" fmla="val 3464"/>
            </a:avLst>
          </a:prstGeom>
          <a:solidFill>
            <a:srgbClr val="282D5E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2724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Технологии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214568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и процедурный язык PL/SQL высоко оптимизированы для бизнес-логики.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474137"/>
            <a:ext cx="7556421" cy="1306949"/>
          </a:xfrm>
          <a:prstGeom prst="roundRect">
            <a:avLst>
              <a:gd name="adj" fmla="val 7289"/>
            </a:avLst>
          </a:prstGeom>
          <a:solidFill>
            <a:srgbClr val="282D5E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Рыночная Доля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619136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Около 40%, лидер среди корпоративных решений.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10DBF75-C9FB-CF8D-AA03-66B96353C1CC}"/>
              </a:ext>
            </a:extLst>
          </p:cNvPr>
          <p:cNvSpPr/>
          <p:nvPr/>
        </p:nvSpPr>
        <p:spPr>
          <a:xfrm>
            <a:off x="12801600" y="7605656"/>
            <a:ext cx="1828800" cy="623944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5969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Microsoft SQL Server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Глубокая связь с экосистемой Microsoft и продуктами .NET.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Различные редакции от бесплатной Express до Enterprise.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Язык Запросов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11337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Поддержка T-SQL с расширенными функциями аналитики и управления.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Применение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11337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Широко внедрена в бизнес-приложениях и корпоративных средах Windows.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6B14B1-4A8F-ADD5-5F23-5A1256F33252}"/>
              </a:ext>
            </a:extLst>
          </p:cNvPr>
          <p:cNvSpPr/>
          <p:nvPr/>
        </p:nvSpPr>
        <p:spPr>
          <a:xfrm>
            <a:off x="12801600" y="7605656"/>
            <a:ext cx="1828800" cy="623944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93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IBM Db2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Надежность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14658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Длительная история и высокая стабильность работы.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Производительность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Оптимизирована под критически важные корпоративные приложения.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484019"/>
            <a:ext cx="3399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Сферы Использования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443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Активно применяется в банковской сфере и на мейнфреймах.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18312C6-E215-20DE-0C46-70EB17E9A367}"/>
              </a:ext>
            </a:extLst>
          </p:cNvPr>
          <p:cNvSpPr/>
          <p:nvPr/>
        </p:nvSpPr>
        <p:spPr>
          <a:xfrm>
            <a:off x="12801600" y="7605656"/>
            <a:ext cx="1828800" cy="623944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9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SAP HANA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36821" y="3906441"/>
            <a:ext cx="3342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In-memory Технология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Данные хранятся в оперативной памяти для максимальной скорости.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682240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Аналитические Возможности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2698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Оптимизирована для сложной обработки и анализа данных в реальном времени.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3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384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Плотно связана с другими продуктами экосистемы SAP.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713646-D13B-2F53-B516-B8CA60C12976}"/>
              </a:ext>
            </a:extLst>
          </p:cNvPr>
          <p:cNvSpPr/>
          <p:nvPr/>
        </p:nvSpPr>
        <p:spPr>
          <a:xfrm>
            <a:off x="12801600" y="7605656"/>
            <a:ext cx="1828800" cy="623944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6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Teradata Database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761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7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Оптимизация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803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Создана для обработки огромных массивов данных.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Бизнес-Аналитика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Используется для отчетности и принятия решений.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7887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997887"/>
            <a:ext cx="2977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Сферы Применения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830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Компании с огромными хранилищами данных и аналитическими задачами.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A7733A4-7DD0-487B-183A-5BDC18EF1B8D}"/>
              </a:ext>
            </a:extLst>
          </p:cNvPr>
          <p:cNvSpPr/>
          <p:nvPr/>
        </p:nvSpPr>
        <p:spPr>
          <a:xfrm>
            <a:off x="12801600" y="7605656"/>
            <a:ext cx="1828800" cy="623944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2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PostgreSQL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515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Расширяемость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0989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Поддержка JSON, GIS и множество расширений.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06515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Сообщество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555569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Активная поддержка и постоянное развитие.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2713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06515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Применение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55556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Популярна в веб-приложениях и стартапах.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B636F9A-1957-CE76-2C3A-AC2E35A64454}"/>
              </a:ext>
            </a:extLst>
          </p:cNvPr>
          <p:cNvSpPr/>
          <p:nvPr/>
        </p:nvSpPr>
        <p:spPr>
          <a:xfrm>
            <a:off x="12801600" y="7605656"/>
            <a:ext cx="1828800" cy="623944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MySQL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Простота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Легко развертывается и используется, подходит новичкам.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Популярность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Широко распространена в веб-разработке вместе с PHP.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Ограничения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Ограничена в масштабируемости по сравнению с корпоративными СУБД.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2540A8-5192-3659-36A7-3086BD55D54A}"/>
              </a:ext>
            </a:extLst>
          </p:cNvPr>
          <p:cNvSpPr/>
          <p:nvPr/>
        </p:nvSpPr>
        <p:spPr>
          <a:xfrm>
            <a:off x="12801600" y="7605656"/>
            <a:ext cx="1828800" cy="623944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8395"/>
            <a:ext cx="6839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Заключение и Выводы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7336"/>
            <a:ext cx="3664863" cy="2387084"/>
          </a:xfrm>
          <a:prstGeom prst="roundRect">
            <a:avLst>
              <a:gd name="adj" fmla="val 3991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24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Выбор СУБД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456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Определяется требованиями проекта и бюджетом.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7336"/>
            <a:ext cx="3664863" cy="2387084"/>
          </a:xfrm>
          <a:prstGeom prst="roundRect">
            <a:avLst>
              <a:gd name="adj" fmla="val 3991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241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Ключевые Характеристики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889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Производительность, масштабируемость и поддержка.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669852"/>
          </a:xfrm>
          <a:prstGeom prst="roundRect">
            <a:avLst>
              <a:gd name="adj" fmla="val 5705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8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Рекомендации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84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Используйте корпоративные СУБД для больших систем, открытые — для гибких решений.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294</Words>
  <Application>Microsoft Office PowerPoint</Application>
  <PresentationFormat>Произвольный</PresentationFormat>
  <Paragraphs>71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Bricolage Grotesque Extra Bold</vt:lpstr>
      <vt:lpstr>Arial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kbolotov2004@gmail.com</cp:lastModifiedBy>
  <cp:revision>2</cp:revision>
  <dcterms:created xsi:type="dcterms:W3CDTF">2025-05-20T11:22:39Z</dcterms:created>
  <dcterms:modified xsi:type="dcterms:W3CDTF">2025-05-20T12:49:06Z</dcterms:modified>
</cp:coreProperties>
</file>